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9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4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8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ПРОЕКТИРОВАНИЯ. ПРОЕКТНАЯ ДОКУМЕНТАЦИЯ</a:t>
            </a: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92696"/>
            <a:ext cx="10241280" cy="4676398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Проектирование – процесс создания прообраза предполагаемого объекта, который еще не существует, но должен быть создан в будущем.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процесса проектирования состоит в том, чтобы получить полное описание объекта проектирования в виде технической документации, необходимой для его изготовления.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702365"/>
            <a:ext cx="10058400" cy="5166729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Методической основой проектирования систем автоматизации являются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общеотраслевые руководящие методические материалы (РММ);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государственные стандарты (ГОСТ);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строительные нормы (СН);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строительными нормами и правилами (СНиП);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ведомственными строительными нормами (ВСН) и др.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1" y="1587581"/>
            <a:ext cx="5168349" cy="3233531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 по проектированию, разработке и внедрению систем автоматизации технологических процессов разделяются на следующие этапы </a:t>
            </a:r>
            <a:endParaRPr lang="ru-RU" sz="7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9C7F96-0437-3FF7-E214-24BA6C3D1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83" y="471722"/>
            <a:ext cx="5589462" cy="546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71501"/>
            <a:ext cx="10383520" cy="939800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Стадии создания проекта системы автоматизации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6052"/>
            <a:ext cx="10058400" cy="4039447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стадии "Проект" разрабатываются: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структурная схема управления и контроля (для сложных систем управления);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структурная схема комплекса технических средств (КТС);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структурные схемы комплексов средств автоматизации;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функциональные схемы автоматизации (для объектов с простыми системами автоматизации допускается составлять перечни параметров контроля, регулирования, управления и сигнализации);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д) планы расположения щитов, пультов, средств вычислительной техники (СВТ) и т.п.;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 заявочные ведомости приборов и средств автоматизации, СВТ, электроаппаратуры, трубопроводной арматуры, щитов и пультов, основных монтажных материалов и изделий, нестандартного оборудования;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ж) технические требования на нестандартное оборудование;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з) локальная смета на приобретение и монтаж ТСА;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0"/>
              </a:lnSpc>
              <a:spcBef>
                <a:spcPts val="0"/>
              </a:spcBef>
              <a:buNone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к) задания генеральному проектировщику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Комплектация проектной документации</a:t>
            </a:r>
            <a:endParaRPr lang="ru-RU" sz="9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61320" cy="4288366"/>
          </a:xfrm>
        </p:spPr>
        <p:txBody>
          <a:bodyPr>
            <a:normAutofit fontScale="55000" lnSpcReduction="20000"/>
          </a:bodyPr>
          <a:lstStyle/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Рекомендуется следующий порядок распределения по  томам всей технической рабочей документации, входящей в состав проекта системы автоматизации: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1 «Общие материалы»:</a:t>
            </a: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пояснительная записка; таблица исходных данных и результаты расчетов; структурные и функциональные схемы автоматизации; схемы внешних электрических соединений и трубных проводок; монтажные чертежи внешних электрических соединений и трубных проводок.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2 «Схемы принципиальные».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3 «Сметы»:</a:t>
            </a:r>
            <a:r>
              <a:rPr lang="ru-RU" sz="3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 оборудования и монтажа.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4 «Заказные спецификации всего оборудования проекта».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5 «Щиты и пульты. Задание на изготовление»:</a:t>
            </a:r>
            <a:r>
              <a:rPr lang="ru-RU" sz="3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виды щитов и пультов, мнемосхемы, монтажные схемы щитов и пультов.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6 «Задание монтажно-</a:t>
            </a:r>
            <a:r>
              <a:rPr lang="ru-RU" sz="33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изготовительного</a:t>
            </a:r>
            <a:r>
              <a:rPr lang="ru-RU" sz="3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участка:</a:t>
            </a:r>
            <a:r>
              <a:rPr lang="ru-RU" sz="3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чертежи установки  щитов и пультов, а также вне щитовых приборов и средств автоматизации.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3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небольшом объеме проекта допускается всю проектную документацию комплектовать в один том.</a:t>
            </a:r>
            <a:endParaRPr lang="ru-RU" sz="3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</TotalTime>
  <Words>398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Times New Roman</vt:lpstr>
      <vt:lpstr>Ретро</vt:lpstr>
      <vt:lpstr>ПРОЦЕСС ПРОЕКТИРОВАНИЯ. ПРОЕКТНАЯ ДОКУМЕНТАЦИЯ </vt:lpstr>
      <vt:lpstr> </vt:lpstr>
      <vt:lpstr> </vt:lpstr>
      <vt:lpstr>Работы по проектированию, разработке и внедрению систем автоматизации технологических процессов разделяются на следующие этапы </vt:lpstr>
      <vt:lpstr>  Стадии создания проекта системы автоматизации</vt:lpstr>
      <vt:lpstr>Комплектация проектной документации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1</cp:revision>
  <dcterms:created xsi:type="dcterms:W3CDTF">2022-11-06T12:36:09Z</dcterms:created>
  <dcterms:modified xsi:type="dcterms:W3CDTF">2022-11-06T12:51:15Z</dcterms:modified>
</cp:coreProperties>
</file>